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488" r:id="rId4"/>
    <p:sldId id="401" r:id="rId5"/>
    <p:sldId id="260" r:id="rId6"/>
    <p:sldId id="375" r:id="rId7"/>
    <p:sldId id="336" r:id="rId8"/>
    <p:sldId id="262" r:id="rId9"/>
    <p:sldId id="263" r:id="rId10"/>
    <p:sldId id="282" r:id="rId11"/>
    <p:sldId id="283" r:id="rId12"/>
    <p:sldId id="284" r:id="rId13"/>
    <p:sldId id="264" r:id="rId14"/>
    <p:sldId id="372" r:id="rId15"/>
    <p:sldId id="355" r:id="rId16"/>
    <p:sldId id="267" r:id="rId17"/>
    <p:sldId id="357" r:id="rId18"/>
    <p:sldId id="350" r:id="rId19"/>
    <p:sldId id="356" r:id="rId20"/>
    <p:sldId id="320" r:id="rId21"/>
    <p:sldId id="396" r:id="rId22"/>
    <p:sldId id="397" r:id="rId23"/>
    <p:sldId id="382" r:id="rId24"/>
    <p:sldId id="308" r:id="rId25"/>
    <p:sldId id="342" r:id="rId26"/>
    <p:sldId id="383" r:id="rId27"/>
    <p:sldId id="294" r:id="rId28"/>
    <p:sldId id="384" r:id="rId29"/>
    <p:sldId id="398" r:id="rId30"/>
    <p:sldId id="399" r:id="rId31"/>
    <p:sldId id="314" r:id="rId32"/>
    <p:sldId id="272" r:id="rId33"/>
    <p:sldId id="338" r:id="rId34"/>
    <p:sldId id="489" r:id="rId35"/>
    <p:sldId id="339" r:id="rId36"/>
    <p:sldId id="326" r:id="rId37"/>
    <p:sldId id="274" r:id="rId38"/>
    <p:sldId id="275" r:id="rId39"/>
    <p:sldId id="400" r:id="rId40"/>
    <p:sldId id="277" r:id="rId4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0" autoAdjust="0"/>
    <p:restoredTop sz="89324" autoAdjust="0"/>
  </p:normalViewPr>
  <p:slideViewPr>
    <p:cSldViewPr>
      <p:cViewPr varScale="1">
        <p:scale>
          <a:sx n="65" d="100"/>
          <a:sy n="65" d="100"/>
        </p:scale>
        <p:origin x="828" y="6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12/5/2021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ed75ccf_0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9623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75604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only baubles">
  <p:cSld name="Blank only baubles">
    <p:spTree>
      <p:nvGrpSpPr>
        <p:cNvPr id="1" name="Shape 49"/>
        <p:cNvGrpSpPr/>
        <p:nvPr/>
      </p:nvGrpSpPr>
      <p:grpSpPr>
        <a:xfrm>
          <a:off x="0" y="0"/>
          <a:ext cx="0" cy="0"/>
          <a:chOff x="0" y="0"/>
          <a:chExt cx="0" cy="0"/>
        </a:xfrm>
      </p:grpSpPr>
      <p:pic>
        <p:nvPicPr>
          <p:cNvPr id="50" name="Google Shape;50;p11"/>
          <p:cNvPicPr preferRelativeResize="0"/>
          <p:nvPr/>
        </p:nvPicPr>
        <p:blipFill rotWithShape="1">
          <a:blip r:embed="rId2">
            <a:alphaModFix/>
          </a:blip>
          <a:srcRect b="44775"/>
          <a:stretch/>
        </p:blipFill>
        <p:spPr>
          <a:xfrm>
            <a:off x="0" y="0"/>
            <a:ext cx="12161838" cy="3787301"/>
          </a:xfrm>
          <a:prstGeom prst="rect">
            <a:avLst/>
          </a:prstGeom>
          <a:noFill/>
          <a:ln>
            <a:noFill/>
          </a:ln>
        </p:spPr>
      </p:pic>
      <p:sp>
        <p:nvSpPr>
          <p:cNvPr id="51" name="Google Shape;51;p11"/>
          <p:cNvSpPr txBox="1">
            <a:spLocks noGrp="1"/>
          </p:cNvSpPr>
          <p:nvPr>
            <p:ph type="sldNum" idx="12"/>
          </p:nvPr>
        </p:nvSpPr>
        <p:spPr>
          <a:xfrm>
            <a:off x="5716024" y="6463367"/>
            <a:ext cx="729790" cy="351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895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12/5/2021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1.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1.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3633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chong chóng</a:t>
            </a:r>
          </a:p>
        </p:txBody>
      </p:sp>
      <p:sp>
        <p:nvSpPr>
          <p:cNvPr id="7" name="Title 1"/>
          <p:cNvSpPr txBox="1">
            <a:spLocks/>
          </p:cNvSpPr>
          <p:nvPr/>
        </p:nvSpPr>
        <p:spPr>
          <a:xfrm>
            <a:off x="3642519" y="5360951"/>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a:xfrm>
            <a:off x="7105716" y="5360950"/>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pic>
        <p:nvPicPr>
          <p:cNvPr id="10" name="Picture 2" descr="Sóc Thuỷ tinh: Gió nhẹ chong chóng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945" y="294727"/>
            <a:ext cx="6875515" cy="457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6598" y="5439505"/>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bông súng</a:t>
            </a:r>
          </a:p>
        </p:txBody>
      </p:sp>
      <p:sp>
        <p:nvSpPr>
          <p:cNvPr id="6" name="Title 1"/>
          <p:cNvSpPr txBox="1">
            <a:spLocks/>
          </p:cNvSpPr>
          <p:nvPr/>
        </p:nvSpPr>
        <p:spPr>
          <a:xfrm>
            <a:off x="3530818" y="543417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ông</a:t>
            </a:r>
          </a:p>
        </p:txBody>
      </p:sp>
      <p:sp>
        <p:nvSpPr>
          <p:cNvPr id="4" name="AutoShape 2" descr="CÂY GIỐNG MĂNG TRE BÁT ĐỘ, CAM KẾT GIỐNG CHUẨN F1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p:cNvSpPr txBox="1">
            <a:spLocks/>
          </p:cNvSpPr>
          <p:nvPr/>
        </p:nvSpPr>
        <p:spPr>
          <a:xfrm>
            <a:off x="6341704" y="5439508"/>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ung</a:t>
            </a:r>
          </a:p>
        </p:txBody>
      </p:sp>
      <p:pic>
        <p:nvPicPr>
          <p:cNvPr id="2050" name="Picture 2" descr="Hoa súng (nenuphar flower - Fleur nénuphar) | Hoa súng ở Hồ …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702" y="260358"/>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70266" y="5564481"/>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bánh chưng</a:t>
            </a:r>
          </a:p>
        </p:txBody>
      </p:sp>
      <p:sp>
        <p:nvSpPr>
          <p:cNvPr id="8" name="Title 1"/>
          <p:cNvSpPr txBox="1">
            <a:spLocks/>
          </p:cNvSpPr>
          <p:nvPr/>
        </p:nvSpPr>
        <p:spPr>
          <a:xfrm>
            <a:off x="6511690" y="5555081"/>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ưng</a:t>
            </a:r>
          </a:p>
        </p:txBody>
      </p:sp>
      <p:sp>
        <p:nvSpPr>
          <p:cNvPr id="2" name="AutoShape 2" descr="biện pháp thi công nhà cao tầ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Cách Làm Bánh Chưng Chuẩn Vị Truyền Th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19" y="762000"/>
            <a:ext cx="7570273" cy="425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519425"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6" name="Title 1"/>
          <p:cNvSpPr txBox="1">
            <a:spLocks/>
          </p:cNvSpPr>
          <p:nvPr/>
        </p:nvSpPr>
        <p:spPr>
          <a:xfrm>
            <a:off x="-208513"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8" name="Title 1"/>
          <p:cNvSpPr txBox="1">
            <a:spLocks/>
          </p:cNvSpPr>
          <p:nvPr/>
        </p:nvSpPr>
        <p:spPr>
          <a:xfrm>
            <a:off x="7323565"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pic>
        <p:nvPicPr>
          <p:cNvPr id="9" name="Picture 2" descr="Cách Làm Bánh Chưng Chuẩn Vị Truyền Thố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20" r="4909"/>
          <a:stretch/>
        </p:blipFill>
        <p:spPr bwMode="auto">
          <a:xfrm>
            <a:off x="8227334" y="1828800"/>
            <a:ext cx="3678859" cy="244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súng (nenuphar flower - Fleur nénuphar) | Hoa súng ở Hồ … | 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0437" y="1828800"/>
            <a:ext cx="3254805" cy="24411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óc Thuỷ tinh: Gió nhẹ chong chóng qu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119" y="1828800"/>
            <a:ext cx="3671694" cy="244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19425"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0" name="Title 1"/>
          <p:cNvSpPr txBox="1">
            <a:spLocks/>
          </p:cNvSpPr>
          <p:nvPr/>
        </p:nvSpPr>
        <p:spPr>
          <a:xfrm>
            <a:off x="-208513"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11" name="Title 1"/>
          <p:cNvSpPr txBox="1">
            <a:spLocks/>
          </p:cNvSpPr>
          <p:nvPr/>
        </p:nvSpPr>
        <p:spPr>
          <a:xfrm>
            <a:off x="7323565"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sp>
        <p:nvSpPr>
          <p:cNvPr id="19" name="Title 1"/>
          <p:cNvSpPr txBox="1">
            <a:spLocks/>
          </p:cNvSpPr>
          <p:nvPr/>
        </p:nvSpPr>
        <p:spPr>
          <a:xfrm>
            <a:off x="443822" y="3755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dòng</a:t>
            </a:r>
          </a:p>
        </p:txBody>
      </p:sp>
      <p:sp>
        <p:nvSpPr>
          <p:cNvPr id="20" name="Title 1"/>
          <p:cNvSpPr txBox="1">
            <a:spLocks/>
          </p:cNvSpPr>
          <p:nvPr/>
        </p:nvSpPr>
        <p:spPr>
          <a:xfrm>
            <a:off x="3359122" y="3776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võng</a:t>
            </a:r>
          </a:p>
        </p:txBody>
      </p:sp>
      <p:sp>
        <p:nvSpPr>
          <p:cNvPr id="21" name="Title 1"/>
          <p:cNvSpPr txBox="1">
            <a:spLocks/>
          </p:cNvSpPr>
          <p:nvPr/>
        </p:nvSpPr>
        <p:spPr>
          <a:xfrm>
            <a:off x="6335904" y="3773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bổng</a:t>
            </a:r>
          </a:p>
        </p:txBody>
      </p:sp>
      <p:sp>
        <p:nvSpPr>
          <p:cNvPr id="22" name="Title 1"/>
          <p:cNvSpPr txBox="1">
            <a:spLocks/>
          </p:cNvSpPr>
          <p:nvPr/>
        </p:nvSpPr>
        <p:spPr>
          <a:xfrm>
            <a:off x="9231504" y="3757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cộng</a:t>
            </a:r>
          </a:p>
        </p:txBody>
      </p:sp>
      <p:sp>
        <p:nvSpPr>
          <p:cNvPr id="23" name="Title 1"/>
          <p:cNvSpPr txBox="1">
            <a:spLocks/>
          </p:cNvSpPr>
          <p:nvPr/>
        </p:nvSpPr>
        <p:spPr>
          <a:xfrm>
            <a:off x="442119" y="4974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thúng</a:t>
            </a:r>
          </a:p>
        </p:txBody>
      </p:sp>
      <p:sp>
        <p:nvSpPr>
          <p:cNvPr id="24" name="Title 1"/>
          <p:cNvSpPr txBox="1">
            <a:spLocks/>
          </p:cNvSpPr>
          <p:nvPr/>
        </p:nvSpPr>
        <p:spPr>
          <a:xfrm>
            <a:off x="3357419" y="4996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vũng</a:t>
            </a:r>
          </a:p>
        </p:txBody>
      </p:sp>
      <p:sp>
        <p:nvSpPr>
          <p:cNvPr id="25" name="Title 1"/>
          <p:cNvSpPr txBox="1">
            <a:spLocks/>
          </p:cNvSpPr>
          <p:nvPr/>
        </p:nvSpPr>
        <p:spPr>
          <a:xfrm>
            <a:off x="6334201" y="4992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đựng</a:t>
            </a:r>
          </a:p>
        </p:txBody>
      </p:sp>
      <p:sp>
        <p:nvSpPr>
          <p:cNvPr id="26" name="Title 1"/>
          <p:cNvSpPr txBox="1">
            <a:spLocks/>
          </p:cNvSpPr>
          <p:nvPr/>
        </p:nvSpPr>
        <p:spPr>
          <a:xfrm>
            <a:off x="9229801"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hửng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065" y="-208971"/>
            <a:ext cx="7366624" cy="366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482444"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Ϊ</a:t>
            </a:r>
            <a:r>
              <a:rPr lang="en-US" sz="28600">
                <a:solidFill>
                  <a:srgbClr val="FF0000"/>
                </a:solidFill>
                <a:latin typeface="HP001 4 hàng"/>
              </a:rPr>
              <a:t>g </a:t>
            </a:r>
            <a:endParaRPr lang="en-US" sz="28600">
              <a:solidFill>
                <a:srgbClr val="FF0000"/>
              </a:solidFill>
              <a:latin typeface="HP001 4 hàng" pitchFamily="34" charset="0"/>
            </a:endParaRPr>
          </a:p>
        </p:txBody>
      </p:sp>
      <p:sp>
        <p:nvSpPr>
          <p:cNvPr id="8" name="TextBox 7"/>
          <p:cNvSpPr txBox="1"/>
          <p:nvPr/>
        </p:nvSpPr>
        <p:spPr>
          <a:xfrm>
            <a:off x="762879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Ϊ</a:t>
            </a:r>
            <a:r>
              <a:rPr lang="en-US" sz="14000">
                <a:solidFill>
                  <a:srgbClr val="FF0000"/>
                </a:solidFill>
                <a:latin typeface="HP001 4 hàng"/>
              </a:rPr>
              <a:t>g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878" y="-291847"/>
            <a:ext cx="12048113" cy="6024057"/>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785994"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Ūg </a:t>
            </a:r>
            <a:endParaRPr lang="en-US" sz="28600">
              <a:solidFill>
                <a:srgbClr val="FF0000"/>
              </a:solidFill>
              <a:latin typeface="HP001 4 hàng" pitchFamily="34" charset="0"/>
            </a:endParaRPr>
          </a:p>
        </p:txBody>
      </p:sp>
      <p:sp>
        <p:nvSpPr>
          <p:cNvPr id="8" name="TextBox 7"/>
          <p:cNvSpPr txBox="1"/>
          <p:nvPr/>
        </p:nvSpPr>
        <p:spPr>
          <a:xfrm>
            <a:off x="8130969" y="3009901"/>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Ūg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Ô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424" y="-309057"/>
            <a:ext cx="119974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03329"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Ďng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Ďng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319" y="3007507"/>
            <a:ext cx="2466975" cy="1847850"/>
          </a:xfrm>
          <a:prstGeom prst="rect">
            <a:avLst/>
          </a:prstGeom>
        </p:spPr>
      </p:pic>
      <p:sp>
        <p:nvSpPr>
          <p:cNvPr id="19" name="Title 1"/>
          <p:cNvSpPr txBox="1">
            <a:spLocks/>
          </p:cNvSpPr>
          <p:nvPr/>
        </p:nvSpPr>
        <p:spPr>
          <a:xfrm>
            <a:off x="696776" y="4943340"/>
            <a:ext cx="347914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70C0"/>
                </a:solidFill>
                <a:latin typeface="Arial-Rounded" pitchFamily="34" charset="0"/>
                <a:ea typeface="Arial-Rounded" pitchFamily="34" charset="0"/>
                <a:cs typeface="Arial-Rounded" pitchFamily="34" charset="0"/>
              </a:rPr>
              <a:t>Đố bạn hoa gì?</a:t>
            </a:r>
            <a:endParaRPr lang="en-US" sz="3600">
              <a:solidFill>
                <a:srgbClr val="00B050"/>
              </a:solidFill>
              <a:latin typeface="Arial-Rounded" pitchFamily="34" charset="0"/>
              <a:ea typeface="Arial-Rounded" pitchFamily="34" charset="0"/>
              <a:cs typeface="Arial-Rounded" pitchFamily="34" charset="0"/>
            </a:endParaRPr>
          </a:p>
        </p:txBody>
      </p:sp>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0130"/>
          <a:stretch/>
        </p:blipFill>
        <p:spPr>
          <a:xfrm>
            <a:off x="7898950" y="1978683"/>
            <a:ext cx="4023852" cy="390549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4673" t="2264" r="22355" b="9182"/>
          <a:stretch/>
        </p:blipFill>
        <p:spPr>
          <a:xfrm>
            <a:off x="1589692" y="2367797"/>
            <a:ext cx="1426584" cy="2575543"/>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b="11250"/>
          <a:stretch/>
        </p:blipFill>
        <p:spPr>
          <a:xfrm>
            <a:off x="334812" y="2248054"/>
            <a:ext cx="3745870" cy="3590412"/>
          </a:xfrm>
          <a:prstGeom prst="rect">
            <a:avLst/>
          </a:prstGeom>
        </p:spPr>
      </p:pic>
      <p:sp>
        <p:nvSpPr>
          <p:cNvPr id="13" name="Title 1"/>
          <p:cNvSpPr txBox="1">
            <a:spLocks/>
          </p:cNvSpPr>
          <p:nvPr/>
        </p:nvSpPr>
        <p:spPr>
          <a:xfrm>
            <a:off x="4524762" y="4943340"/>
            <a:ext cx="347914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70C0"/>
                </a:solidFill>
                <a:latin typeface="Arial-Rounded" pitchFamily="34" charset="0"/>
                <a:ea typeface="Arial-Rounded" pitchFamily="34" charset="0"/>
                <a:cs typeface="Arial-Rounded" pitchFamily="34" charset="0"/>
              </a:rPr>
              <a:t>Đố bạn bánh gì?</a:t>
            </a:r>
            <a:endParaRPr lang="en-US" sz="3600">
              <a:solidFill>
                <a:srgbClr val="00B050"/>
              </a:solidFill>
              <a:latin typeface="Arial-Rounded" pitchFamily="34" charset="0"/>
              <a:ea typeface="Arial-Rounded" pitchFamily="34" charset="0"/>
              <a:cs typeface="Arial-Rounded" pitchFamily="34" charset="0"/>
            </a:endParaRPr>
          </a:p>
        </p:txBody>
      </p:sp>
      <p:pic>
        <p:nvPicPr>
          <p:cNvPr id="1026" name="Picture 2" descr="Download Free bộ stock tết của RG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50441" y="2807708"/>
            <a:ext cx="2827672" cy="22474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b="10874"/>
          <a:stretch/>
        </p:blipFill>
        <p:spPr>
          <a:xfrm>
            <a:off x="4348416" y="2282814"/>
            <a:ext cx="3550534" cy="3417612"/>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ppt_x"/>
                                          </p:val>
                                        </p:tav>
                                      </p:tavLst>
                                    </p:anim>
                                    <p:anim calcmode="lin" valueType="num">
                                      <p:cBhvr additive="base">
                                        <p:cTn id="21" dur="500"/>
                                        <p:tgtEl>
                                          <p:spTgt spid="2"/>
                                        </p:tgtEl>
                                        <p:attrNameLst>
                                          <p:attrName>ppt_y</p:attrName>
                                        </p:attrNameLst>
                                      </p:cBhvr>
                                      <p:tavLst>
                                        <p:tav tm="0">
                                          <p:val>
                                            <p:strVal val="ppt_y"/>
                                          </p:val>
                                        </p:tav>
                                        <p:tav tm="100000">
                                          <p:val>
                                            <p:strVal val="1+ppt_h/2"/>
                                          </p:val>
                                        </p:tav>
                                      </p:tavLst>
                                    </p:anim>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518" y="-461457"/>
            <a:ext cx="119488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5230652"/>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03329"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Ŕng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Ŕng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9416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9646" y="-18026"/>
            <a:ext cx="10862547"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15420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9996" y="14211"/>
            <a:ext cx="2239303" cy="141515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714621206"/>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629086" y="1183168"/>
            <a:ext cx="10626225"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εΪ</a:t>
            </a:r>
            <a:r>
              <a:rPr lang="en-US" sz="28700">
                <a:solidFill>
                  <a:srgbClr val="FF0000"/>
                </a:solidFill>
                <a:latin typeface="HP001 4 hàng" pitchFamily="34" charset="0"/>
              </a:rPr>
              <a:t>g </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3133963" y="2545080"/>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εΪ</a:t>
            </a:r>
            <a:r>
              <a:rPr lang="en-US" sz="14300">
                <a:solidFill>
                  <a:srgbClr val="FF0000"/>
                </a:solidFill>
                <a:latin typeface="HP001 4 hàng" pitchFamily="34" charset="0"/>
              </a:rPr>
              <a:t>g </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634381"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bŪg </a:t>
            </a:r>
            <a:endParaRPr lang="en-US" sz="28700">
              <a:solidFill>
                <a:srgbClr val="FF0000"/>
              </a:solidFill>
              <a:latin typeface="HP001 4 hàng" pitchFamily="34" charset="0"/>
            </a:endParaRP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53695900"/>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668544" y="2545080"/>
            <a:ext cx="5417550" cy="2323515"/>
          </a:xfrm>
          <a:prstGeom prst="rect">
            <a:avLst/>
          </a:prstGeom>
          <a:noFill/>
        </p:spPr>
        <p:txBody>
          <a:bodyPr wrap="square" lIns="121725" tIns="60862" rIns="121725" bIns="60862" rtlCol="0">
            <a:spAutoFit/>
          </a:bodyPr>
          <a:lstStyle/>
          <a:p>
            <a:pPr algn="ctr"/>
            <a:r>
              <a:rPr lang="vi-VN" sz="14300">
                <a:solidFill>
                  <a:srgbClr val="FF0000"/>
                </a:solidFill>
                <a:latin typeface="HP001 4 hàng" pitchFamily="34" charset="0"/>
              </a:rPr>
              <a:t>bŪg </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27721381"/>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52846"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ǧǼng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249264189"/>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003309" y="2545080"/>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 ǧǼng </a:t>
            </a:r>
          </a:p>
        </p:txBody>
      </p:sp>
    </p:spTree>
    <p:extLst>
      <p:ext uri="{BB962C8B-B14F-4D97-AF65-F5344CB8AC3E}">
        <p14:creationId xmlns:p14="http://schemas.microsoft.com/office/powerpoint/2010/main" val="147485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73863487"/>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1138797" y="1689844"/>
            <a:ext cx="13352701"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εưng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26329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7E12CA4-1BDF-49E5-BA2F-D274F5DE44F8}"/>
              </a:ext>
            </a:extLst>
          </p:cNvPr>
          <p:cNvPicPr>
            <a:picLocks noChangeAspect="1"/>
          </p:cNvPicPr>
          <p:nvPr/>
        </p:nvPicPr>
        <p:blipFill>
          <a:blip r:embed="rId3"/>
          <a:stretch>
            <a:fillRect/>
          </a:stretch>
        </p:blipFill>
        <p:spPr>
          <a:xfrm>
            <a:off x="25338" y="8483"/>
            <a:ext cx="12136500" cy="3876586"/>
          </a:xfrm>
          <a:prstGeom prst="rect">
            <a:avLst/>
          </a:prstGeom>
        </p:spPr>
      </p:pic>
      <p:sp>
        <p:nvSpPr>
          <p:cNvPr id="11" name="Title 1">
            <a:extLst>
              <a:ext uri="{FF2B5EF4-FFF2-40B4-BE49-F238E27FC236}">
                <a16:creationId xmlns:a16="http://schemas.microsoft.com/office/drawing/2014/main" id="{8B73F6ED-D3A0-4290-A09B-CAE854F4FC04}"/>
              </a:ext>
            </a:extLst>
          </p:cNvPr>
          <p:cNvSpPr txBox="1">
            <a:spLocks/>
          </p:cNvSpPr>
          <p:nvPr/>
        </p:nvSpPr>
        <p:spPr>
          <a:xfrm>
            <a:off x="269324" y="4978988"/>
            <a:ext cx="11648528" cy="971609"/>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latin typeface="Arial-Rounded" pitchFamily="34" charset="0"/>
                <a:ea typeface="Arial-Rounded" pitchFamily="34" charset="0"/>
                <a:cs typeface="Arial-Rounded" pitchFamily="34" charset="0"/>
              </a:rPr>
              <a:t>Những bông hồng rung rinh trong gió.</a:t>
            </a:r>
          </a:p>
        </p:txBody>
      </p:sp>
      <p:sp>
        <p:nvSpPr>
          <p:cNvPr id="12" name="Title 1">
            <a:extLst>
              <a:ext uri="{FF2B5EF4-FFF2-40B4-BE49-F238E27FC236}">
                <a16:creationId xmlns:a16="http://schemas.microsoft.com/office/drawing/2014/main" id="{E6B3D6B9-62FF-4A9E-AAFD-919A01BFD504}"/>
              </a:ext>
            </a:extLst>
          </p:cNvPr>
          <p:cNvSpPr txBox="1">
            <a:spLocks/>
          </p:cNvSpPr>
          <p:nvPr/>
        </p:nvSpPr>
        <p:spPr>
          <a:xfrm>
            <a:off x="2973933" y="4885168"/>
            <a:ext cx="1521908" cy="1167620"/>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ông</a:t>
            </a:r>
          </a:p>
        </p:txBody>
      </p:sp>
      <p:sp>
        <p:nvSpPr>
          <p:cNvPr id="13" name="Title 1">
            <a:extLst>
              <a:ext uri="{FF2B5EF4-FFF2-40B4-BE49-F238E27FC236}">
                <a16:creationId xmlns:a16="http://schemas.microsoft.com/office/drawing/2014/main" id="{146B43A5-03E7-47E3-8B34-221E15D51BC0}"/>
              </a:ext>
            </a:extLst>
          </p:cNvPr>
          <p:cNvSpPr txBox="1">
            <a:spLocks/>
          </p:cNvSpPr>
          <p:nvPr/>
        </p:nvSpPr>
        <p:spPr>
          <a:xfrm>
            <a:off x="1315686" y="4907364"/>
            <a:ext cx="1568038" cy="112427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ưng</a:t>
            </a:r>
          </a:p>
        </p:txBody>
      </p:sp>
      <p:sp>
        <p:nvSpPr>
          <p:cNvPr id="14" name="Title 1">
            <a:extLst>
              <a:ext uri="{FF2B5EF4-FFF2-40B4-BE49-F238E27FC236}">
                <a16:creationId xmlns:a16="http://schemas.microsoft.com/office/drawing/2014/main" id="{2A8A876E-772B-42D9-B23D-CA85403199C8}"/>
              </a:ext>
            </a:extLst>
          </p:cNvPr>
          <p:cNvSpPr txBox="1">
            <a:spLocks/>
          </p:cNvSpPr>
          <p:nvPr/>
        </p:nvSpPr>
        <p:spPr>
          <a:xfrm>
            <a:off x="4527566" y="5055420"/>
            <a:ext cx="1674652" cy="81874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ông</a:t>
            </a:r>
          </a:p>
        </p:txBody>
      </p:sp>
      <p:sp>
        <p:nvSpPr>
          <p:cNvPr id="15" name="Title 1">
            <a:extLst>
              <a:ext uri="{FF2B5EF4-FFF2-40B4-BE49-F238E27FC236}">
                <a16:creationId xmlns:a16="http://schemas.microsoft.com/office/drawing/2014/main" id="{11DF403F-F1D7-4C38-A62C-B6FBDDB0B476}"/>
              </a:ext>
            </a:extLst>
          </p:cNvPr>
          <p:cNvSpPr txBox="1">
            <a:spLocks/>
          </p:cNvSpPr>
          <p:nvPr/>
        </p:nvSpPr>
        <p:spPr>
          <a:xfrm>
            <a:off x="6032403" y="5055420"/>
            <a:ext cx="1591297" cy="81874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ung</a:t>
            </a:r>
          </a:p>
        </p:txBody>
      </p:sp>
      <p:sp>
        <p:nvSpPr>
          <p:cNvPr id="16" name="Title 1">
            <a:extLst>
              <a:ext uri="{FF2B5EF4-FFF2-40B4-BE49-F238E27FC236}">
                <a16:creationId xmlns:a16="http://schemas.microsoft.com/office/drawing/2014/main" id="{0C85B633-13AF-47EB-AA00-31836C552A7A}"/>
              </a:ext>
            </a:extLst>
          </p:cNvPr>
          <p:cNvSpPr txBox="1">
            <a:spLocks/>
          </p:cNvSpPr>
          <p:nvPr/>
        </p:nvSpPr>
        <p:spPr>
          <a:xfrm>
            <a:off x="8901370" y="5055420"/>
            <a:ext cx="1591297" cy="81874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ong</a:t>
            </a:r>
          </a:p>
        </p:txBody>
      </p:sp>
      <p:grpSp>
        <p:nvGrpSpPr>
          <p:cNvPr id="17" name="Group 16">
            <a:extLst>
              <a:ext uri="{FF2B5EF4-FFF2-40B4-BE49-F238E27FC236}">
                <a16:creationId xmlns:a16="http://schemas.microsoft.com/office/drawing/2014/main" id="{60283C50-33B7-48C4-BB5A-79A82984245E}"/>
              </a:ext>
            </a:extLst>
          </p:cNvPr>
          <p:cNvGrpSpPr/>
          <p:nvPr/>
        </p:nvGrpSpPr>
        <p:grpSpPr>
          <a:xfrm>
            <a:off x="594519" y="685800"/>
            <a:ext cx="3448696" cy="941185"/>
            <a:chOff x="63500" y="1429216"/>
            <a:chExt cx="2592937" cy="705889"/>
          </a:xfrm>
        </p:grpSpPr>
        <p:sp>
          <p:nvSpPr>
            <p:cNvPr id="18" name="Rounded Rectangle 3">
              <a:extLst>
                <a:ext uri="{FF2B5EF4-FFF2-40B4-BE49-F238E27FC236}">
                  <a16:creationId xmlns:a16="http://schemas.microsoft.com/office/drawing/2014/main" id="{CF101FEA-2299-478E-9D55-AA6C89B142D7}"/>
                </a:ext>
              </a:extLst>
            </p:cNvPr>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19" name="Oval 18">
              <a:extLst>
                <a:ext uri="{FF2B5EF4-FFF2-40B4-BE49-F238E27FC236}">
                  <a16:creationId xmlns:a16="http://schemas.microsoft.com/office/drawing/2014/main" id="{E0735E7A-DDF6-43F2-B701-E9C1673E8AF7}"/>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9450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968304180"/>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737394" y="2545080"/>
            <a:ext cx="5417550" cy="2323515"/>
          </a:xfrm>
          <a:prstGeom prst="rect">
            <a:avLst/>
          </a:prstGeom>
          <a:noFill/>
        </p:spPr>
        <p:txBody>
          <a:bodyPr wrap="square" lIns="121725" tIns="60862" rIns="121725" bIns="60862" rtlCol="0">
            <a:spAutoFit/>
          </a:bodyPr>
          <a:lstStyle/>
          <a:p>
            <a:pPr algn="ctr"/>
            <a:r>
              <a:rPr lang="vi-VN" sz="14300">
                <a:solidFill>
                  <a:srgbClr val="FF0000"/>
                </a:solidFill>
                <a:latin typeface="HP001 4 hàng" pitchFamily="34" charset="0"/>
              </a:rPr>
              <a:t>εưng </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213503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87993" y="685800"/>
            <a:ext cx="7358764" cy="5992442"/>
            <a:chOff x="2804319" y="422693"/>
            <a:chExt cx="6081623" cy="4952431"/>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29" t="24764" r="28793" b="26179"/>
            <a:stretch/>
          </p:blipFill>
          <p:spPr bwMode="auto">
            <a:xfrm>
              <a:off x="2804319" y="422693"/>
              <a:ext cx="6021238" cy="358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452" t="28597" r="27392" b="52771"/>
            <a:stretch/>
          </p:blipFill>
          <p:spPr bwMode="auto">
            <a:xfrm>
              <a:off x="3140750" y="4012151"/>
              <a:ext cx="5745192" cy="13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a:extLst>
              <a:ext uri="{FF2B5EF4-FFF2-40B4-BE49-F238E27FC236}">
                <a16:creationId xmlns:a16="http://schemas.microsoft.com/office/drawing/2014/main" id="{3C780B8B-5502-4567-830C-40EE4F0D7C09}"/>
              </a:ext>
            </a:extLst>
          </p:cNvPr>
          <p:cNvGrpSpPr/>
          <p:nvPr/>
        </p:nvGrpSpPr>
        <p:grpSpPr>
          <a:xfrm>
            <a:off x="99961" y="135780"/>
            <a:ext cx="2132200" cy="640080"/>
            <a:chOff x="495923" y="1541095"/>
            <a:chExt cx="1603115" cy="480060"/>
          </a:xfrm>
        </p:grpSpPr>
        <p:sp>
          <p:nvSpPr>
            <p:cNvPr id="6" name="Rounded Rectangle 3">
              <a:extLst>
                <a:ext uri="{FF2B5EF4-FFF2-40B4-BE49-F238E27FC236}">
                  <a16:creationId xmlns:a16="http://schemas.microsoft.com/office/drawing/2014/main" id="{DEBEC351-D0DA-4DCC-877A-DC6503C55319}"/>
                </a:ext>
              </a:extLst>
            </p:cNvPr>
            <p:cNvSpPr/>
            <p:nvPr/>
          </p:nvSpPr>
          <p:spPr>
            <a:xfrm>
              <a:off x="581303" y="1582932"/>
              <a:ext cx="1517735" cy="3984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   Viết vở</a:t>
              </a:r>
            </a:p>
          </p:txBody>
        </p:sp>
        <p:sp>
          <p:nvSpPr>
            <p:cNvPr id="7" name="Oval 6">
              <a:extLst>
                <a:ext uri="{FF2B5EF4-FFF2-40B4-BE49-F238E27FC236}">
                  <a16:creationId xmlns:a16="http://schemas.microsoft.com/office/drawing/2014/main" id="{D3FECA42-D1C7-43FC-8981-D2B7656ABA6E}"/>
                </a:ext>
              </a:extLst>
            </p:cNvPr>
            <p:cNvSpPr/>
            <p:nvPr/>
          </p:nvSpPr>
          <p:spPr>
            <a:xfrm>
              <a:off x="495923" y="1541095"/>
              <a:ext cx="481250" cy="4800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Rounded MT Bold" pitchFamily="34" charset="0"/>
                  <a:ea typeface="Arial-Rounded" pitchFamily="34" charset="0"/>
                  <a:cs typeface="Arial-Rounded" pitchFamily="34" charset="0"/>
                </a:rPr>
                <a:t>5</a:t>
              </a:r>
            </a:p>
          </p:txBody>
        </p:sp>
      </p:grpSp>
      <p:pic>
        <p:nvPicPr>
          <p:cNvPr id="8" name="Picture 7">
            <a:extLst>
              <a:ext uri="{FF2B5EF4-FFF2-40B4-BE49-F238E27FC236}">
                <a16:creationId xmlns:a16="http://schemas.microsoft.com/office/drawing/2014/main" id="{0438D23B-55E0-430F-8435-39589075A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719" y="990600"/>
            <a:ext cx="3342425" cy="4797772"/>
          </a:xfrm>
          <a:prstGeom prst="rect">
            <a:avLst/>
          </a:prstGeom>
        </p:spPr>
      </p:pic>
      <p:sp>
        <p:nvSpPr>
          <p:cNvPr id="9" name="TextBox 8">
            <a:extLst>
              <a:ext uri="{FF2B5EF4-FFF2-40B4-BE49-F238E27FC236}">
                <a16:creationId xmlns:a16="http://schemas.microsoft.com/office/drawing/2014/main" id="{442821BA-5636-4A4E-B2A5-F8EC82A151B6}"/>
              </a:ext>
            </a:extLst>
          </p:cNvPr>
          <p:cNvSpPr txBox="1"/>
          <p:nvPr/>
        </p:nvSpPr>
        <p:spPr>
          <a:xfrm>
            <a:off x="975519" y="5867400"/>
            <a:ext cx="3429000" cy="769441"/>
          </a:xfrm>
          <a:prstGeom prst="rect">
            <a:avLst/>
          </a:prstGeom>
          <a:noFill/>
        </p:spPr>
        <p:txBody>
          <a:bodyPr wrap="square" rtlCol="0">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Trang 39, 40</a:t>
            </a:r>
          </a:p>
        </p:txBody>
      </p:sp>
    </p:spTree>
    <p:extLst>
      <p:ext uri="{BB962C8B-B14F-4D97-AF65-F5344CB8AC3E}">
        <p14:creationId xmlns:p14="http://schemas.microsoft.com/office/powerpoint/2010/main" val="3251380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E7C3AB-3CC9-450B-B6C4-0228E83B8BBB}"/>
              </a:ext>
            </a:extLst>
          </p:cNvPr>
          <p:cNvPicPr>
            <a:picLocks noChangeAspect="1"/>
          </p:cNvPicPr>
          <p:nvPr/>
        </p:nvPicPr>
        <p:blipFill>
          <a:blip r:embed="rId3"/>
          <a:stretch>
            <a:fillRect/>
          </a:stretch>
        </p:blipFill>
        <p:spPr>
          <a:xfrm>
            <a:off x="2333352" y="-57093"/>
            <a:ext cx="7115174" cy="4065813"/>
          </a:xfrm>
          <a:prstGeom prst="rect">
            <a:avLst/>
          </a:prstGeom>
        </p:spPr>
      </p:pic>
      <p:grpSp>
        <p:nvGrpSpPr>
          <p:cNvPr id="7" name="Group 6"/>
          <p:cNvGrpSpPr/>
          <p:nvPr/>
        </p:nvGrpSpPr>
        <p:grpSpPr>
          <a:xfrm>
            <a:off x="1022727" y="209299"/>
            <a:ext cx="2621250" cy="914400"/>
            <a:chOff x="63500" y="1429216"/>
            <a:chExt cx="1970813" cy="685800"/>
          </a:xfrm>
        </p:grpSpPr>
        <p:sp>
          <p:nvSpPr>
            <p:cNvPr id="8" name="Rounded Rectangle 7"/>
            <p:cNvSpPr/>
            <p:nvPr/>
          </p:nvSpPr>
          <p:spPr>
            <a:xfrm>
              <a:off x="384358" y="1429216"/>
              <a:ext cx="1649955" cy="685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35" name="Title 1">
            <a:extLst>
              <a:ext uri="{FF2B5EF4-FFF2-40B4-BE49-F238E27FC236}">
                <a16:creationId xmlns:a16="http://schemas.microsoft.com/office/drawing/2014/main" id="{8B002C0D-2668-459E-AB7A-EA65C3929B15}"/>
              </a:ext>
            </a:extLst>
          </p:cNvPr>
          <p:cNvSpPr txBox="1">
            <a:spLocks/>
          </p:cNvSpPr>
          <p:nvPr/>
        </p:nvSpPr>
        <p:spPr>
          <a:xfrm>
            <a:off x="159678" y="3822484"/>
            <a:ext cx="11842482"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216152">
              <a:defRPr/>
            </a:pPr>
            <a:r>
              <a:rPr lang="en-US" sz="5852">
                <a:solidFill>
                  <a:srgbClr val="0070C0"/>
                </a:solidFill>
                <a:latin typeface="Arial-Rounded" pitchFamily="34" charset="0"/>
                <a:ea typeface="Arial-Rounded" pitchFamily="34" charset="0"/>
                <a:cs typeface="Arial-Rounded" pitchFamily="34" charset="0"/>
              </a:rPr>
              <a:t>	</a:t>
            </a:r>
            <a:r>
              <a:rPr lang="en-US" sz="4788">
                <a:latin typeface="Arial-Rounded" pitchFamily="34" charset="0"/>
                <a:ea typeface="Arial-Rounded" pitchFamily="34" charset="0"/>
                <a:cs typeface="Arial-Rounded" pitchFamily="34" charset="0"/>
              </a:rPr>
              <a:t>Nam theo mẹ đi chợ. Chợ đông vui và bán đủ thứ. Ngay từ cổng là những hàng đồ dùng gia đình. Bên trong là hàng rau, thịt và cá. Nam thích lắm vì lần đầu cùng mẹ đi chợ.</a:t>
            </a:r>
          </a:p>
        </p:txBody>
      </p:sp>
      <p:sp>
        <p:nvSpPr>
          <p:cNvPr id="36" name="TextBox 35">
            <a:extLst>
              <a:ext uri="{FF2B5EF4-FFF2-40B4-BE49-F238E27FC236}">
                <a16:creationId xmlns:a16="http://schemas.microsoft.com/office/drawing/2014/main" id="{23DE7112-EF02-4734-BBA1-A97F63DD1F3A}"/>
              </a:ext>
            </a:extLst>
          </p:cNvPr>
          <p:cNvSpPr txBox="1"/>
          <p:nvPr/>
        </p:nvSpPr>
        <p:spPr>
          <a:xfrm>
            <a:off x="8955537" y="3862948"/>
            <a:ext cx="1457323" cy="829138"/>
          </a:xfrm>
          <a:prstGeom prst="rect">
            <a:avLst/>
          </a:prstGeom>
          <a:noFill/>
        </p:spPr>
        <p:txBody>
          <a:bodyPr wrap="square" rtlCol="0">
            <a:spAutoFit/>
          </a:bodyPr>
          <a:lstStyle/>
          <a:p>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p>
        </p:txBody>
      </p:sp>
      <p:sp>
        <p:nvSpPr>
          <p:cNvPr id="37" name="TextBox 36">
            <a:extLst>
              <a:ext uri="{FF2B5EF4-FFF2-40B4-BE49-F238E27FC236}">
                <a16:creationId xmlns:a16="http://schemas.microsoft.com/office/drawing/2014/main" id="{A813E76F-535F-45D0-A535-5CA7FF1F2A1B}"/>
              </a:ext>
            </a:extLst>
          </p:cNvPr>
          <p:cNvSpPr txBox="1"/>
          <p:nvPr/>
        </p:nvSpPr>
        <p:spPr>
          <a:xfrm>
            <a:off x="5865501" y="4550878"/>
            <a:ext cx="1457323" cy="829138"/>
          </a:xfrm>
          <a:prstGeom prst="rect">
            <a:avLst/>
          </a:prstGeom>
          <a:noFill/>
        </p:spPr>
        <p:txBody>
          <a:bodyPr wrap="square" rtlCol="0">
            <a:spAutoFit/>
          </a:bodyPr>
          <a:lstStyle/>
          <a:p>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p>
        </p:txBody>
      </p:sp>
      <p:sp>
        <p:nvSpPr>
          <p:cNvPr id="38" name="TextBox 37">
            <a:extLst>
              <a:ext uri="{FF2B5EF4-FFF2-40B4-BE49-F238E27FC236}">
                <a16:creationId xmlns:a16="http://schemas.microsoft.com/office/drawing/2014/main" id="{F3926027-E7E2-4CD7-BE76-7C1C7CBB1726}"/>
              </a:ext>
            </a:extLst>
          </p:cNvPr>
          <p:cNvSpPr txBox="1"/>
          <p:nvPr/>
        </p:nvSpPr>
        <p:spPr>
          <a:xfrm>
            <a:off x="8373050" y="4548744"/>
            <a:ext cx="1457323" cy="829138"/>
          </a:xfrm>
          <a:prstGeom prst="rect">
            <a:avLst/>
          </a:prstGeom>
          <a:noFill/>
        </p:spPr>
        <p:txBody>
          <a:bodyPr wrap="square" rtlCol="0">
            <a:spAutoFit/>
          </a:bodyPr>
          <a:lstStyle/>
          <a:p>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ưng</a:t>
            </a:r>
          </a:p>
        </p:txBody>
      </p:sp>
      <p:sp>
        <p:nvSpPr>
          <p:cNvPr id="39" name="TextBox 38">
            <a:extLst>
              <a:ext uri="{FF2B5EF4-FFF2-40B4-BE49-F238E27FC236}">
                <a16:creationId xmlns:a16="http://schemas.microsoft.com/office/drawing/2014/main" id="{B60D9F5E-684D-45E1-A9D6-B0D79364043E}"/>
              </a:ext>
            </a:extLst>
          </p:cNvPr>
          <p:cNvSpPr txBox="1"/>
          <p:nvPr/>
        </p:nvSpPr>
        <p:spPr>
          <a:xfrm>
            <a:off x="498603" y="5207386"/>
            <a:ext cx="1457323" cy="829138"/>
          </a:xfrm>
          <a:prstGeom prst="rect">
            <a:avLst/>
          </a:prstGeom>
          <a:noFill/>
        </p:spPr>
        <p:txBody>
          <a:bodyPr wrap="square" rtlCol="0">
            <a:spAutoFit/>
          </a:bodyPr>
          <a:lstStyle/>
          <a:p>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ung</a:t>
            </a:r>
          </a:p>
        </p:txBody>
      </p:sp>
      <p:sp>
        <p:nvSpPr>
          <p:cNvPr id="40" name="TextBox 39">
            <a:extLst>
              <a:ext uri="{FF2B5EF4-FFF2-40B4-BE49-F238E27FC236}">
                <a16:creationId xmlns:a16="http://schemas.microsoft.com/office/drawing/2014/main" id="{F815E3F5-DA1F-4779-B281-363175338580}"/>
              </a:ext>
            </a:extLst>
          </p:cNvPr>
          <p:cNvSpPr txBox="1"/>
          <p:nvPr/>
        </p:nvSpPr>
        <p:spPr>
          <a:xfrm>
            <a:off x="5648136" y="5207384"/>
            <a:ext cx="1457323" cy="829138"/>
          </a:xfrm>
          <a:prstGeom prst="rect">
            <a:avLst/>
          </a:prstGeom>
          <a:noFill/>
        </p:spPr>
        <p:txBody>
          <a:bodyPr wrap="square" rtlCol="0">
            <a:spAutoFit/>
          </a:bodyPr>
          <a:lstStyle/>
          <a:p>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ong</a:t>
            </a:r>
          </a:p>
        </p:txBody>
      </p:sp>
      <p:sp>
        <p:nvSpPr>
          <p:cNvPr id="41" name="TextBox 40">
            <a:extLst>
              <a:ext uri="{FF2B5EF4-FFF2-40B4-BE49-F238E27FC236}">
                <a16:creationId xmlns:a16="http://schemas.microsoft.com/office/drawing/2014/main" id="{53E981E9-D2C9-46E2-A742-ABBE1692DE1F}"/>
              </a:ext>
            </a:extLst>
          </p:cNvPr>
          <p:cNvSpPr txBox="1"/>
          <p:nvPr/>
        </p:nvSpPr>
        <p:spPr>
          <a:xfrm>
            <a:off x="7786447" y="5863635"/>
            <a:ext cx="1457323" cy="829138"/>
          </a:xfrm>
          <a:prstGeom prst="rect">
            <a:avLst/>
          </a:prstGeom>
          <a:noFill/>
        </p:spPr>
        <p:txBody>
          <a:bodyPr wrap="square" rtlCol="0">
            <a:spAutoFit/>
          </a:bodyPr>
          <a:lstStyle/>
          <a:p>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ung</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1372" y="1423737"/>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đông vui</a:t>
            </a:r>
          </a:p>
        </p:txBody>
      </p:sp>
      <p:sp>
        <p:nvSpPr>
          <p:cNvPr id="7" name="Title 1"/>
          <p:cNvSpPr txBox="1">
            <a:spLocks/>
          </p:cNvSpPr>
          <p:nvPr/>
        </p:nvSpPr>
        <p:spPr>
          <a:xfrm>
            <a:off x="6092972" y="3276600"/>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cùng</a:t>
            </a:r>
          </a:p>
        </p:txBody>
      </p:sp>
      <p:sp>
        <p:nvSpPr>
          <p:cNvPr id="6" name="Title 1"/>
          <p:cNvSpPr txBox="1">
            <a:spLocks/>
          </p:cNvSpPr>
          <p:nvPr/>
        </p:nvSpPr>
        <p:spPr>
          <a:xfrm>
            <a:off x="6092972" y="1423737"/>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đồ dùng</a:t>
            </a:r>
          </a:p>
        </p:txBody>
      </p:sp>
      <p:sp>
        <p:nvSpPr>
          <p:cNvPr id="5" name="Title 1"/>
          <p:cNvSpPr txBox="1">
            <a:spLocks/>
          </p:cNvSpPr>
          <p:nvPr/>
        </p:nvSpPr>
        <p:spPr>
          <a:xfrm>
            <a:off x="911372" y="3276600"/>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trong</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283D1-9A00-4E58-BA6F-29ACA80C6450}"/>
              </a:ext>
            </a:extLst>
          </p:cNvPr>
          <p:cNvSpPr txBox="1">
            <a:spLocks/>
          </p:cNvSpPr>
          <p:nvPr/>
        </p:nvSpPr>
        <p:spPr>
          <a:xfrm>
            <a:off x="159678" y="1447800"/>
            <a:ext cx="11842482" cy="3385969"/>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2000"/>
              </a:lnSpc>
            </a:pPr>
            <a:r>
              <a:rPr lang="en-US" sz="5852">
                <a:solidFill>
                  <a:srgbClr val="0070C0"/>
                </a:solidFill>
                <a:latin typeface="Arial-Rounded" pitchFamily="34" charset="0"/>
                <a:ea typeface="Arial-Rounded" pitchFamily="34" charset="0"/>
                <a:cs typeface="Arial-Rounded" pitchFamily="34" charset="0"/>
              </a:rPr>
              <a:t>	</a:t>
            </a:r>
            <a:r>
              <a:rPr lang="en-US" sz="4788">
                <a:latin typeface="Arial-Rounded" pitchFamily="34" charset="0"/>
                <a:ea typeface="Arial-Rounded" pitchFamily="34" charset="0"/>
                <a:cs typeface="Arial-Rounded" pitchFamily="34" charset="0"/>
              </a:rPr>
              <a:t>Nam theo mẹ đi chợ. </a:t>
            </a:r>
            <a:r>
              <a:rPr lang="en-US" sz="4788">
                <a:solidFill>
                  <a:srgbClr val="00B050"/>
                </a:solidFill>
                <a:latin typeface="Arial-Rounded" pitchFamily="34" charset="0"/>
                <a:ea typeface="Arial-Rounded" pitchFamily="34" charset="0"/>
                <a:cs typeface="Arial-Rounded" pitchFamily="34" charset="0"/>
              </a:rPr>
              <a:t>Chợ đông vui và bán đủ thứ.</a:t>
            </a:r>
            <a:r>
              <a:rPr lang="en-US" sz="4788">
                <a:latin typeface="Arial-Rounded" pitchFamily="34" charset="0"/>
                <a:ea typeface="Arial-Rounded" pitchFamily="34" charset="0"/>
                <a:cs typeface="Arial-Rounded" pitchFamily="34" charset="0"/>
              </a:rPr>
              <a:t> </a:t>
            </a:r>
            <a:r>
              <a:rPr lang="en-US" sz="4788">
                <a:solidFill>
                  <a:srgbClr val="FF6600"/>
                </a:solidFill>
                <a:latin typeface="Arial-Rounded" pitchFamily="34" charset="0"/>
                <a:ea typeface="Arial-Rounded" pitchFamily="34" charset="0"/>
                <a:cs typeface="Arial-Rounded" pitchFamily="34" charset="0"/>
              </a:rPr>
              <a:t>Ngay từ cổng là những hàng đồ dùng gia đình. </a:t>
            </a:r>
            <a:r>
              <a:rPr lang="en-US" sz="4788">
                <a:solidFill>
                  <a:srgbClr val="7030A0"/>
                </a:solidFill>
                <a:latin typeface="Arial-Rounded" pitchFamily="34" charset="0"/>
                <a:ea typeface="Arial-Rounded" pitchFamily="34" charset="0"/>
                <a:cs typeface="Arial-Rounded" pitchFamily="34" charset="0"/>
              </a:rPr>
              <a:t>Bên trong là hàng rau, thịt và cá. </a:t>
            </a:r>
            <a:r>
              <a:rPr lang="en-US" sz="4788">
                <a:solidFill>
                  <a:srgbClr val="0070C0"/>
                </a:solidFill>
                <a:latin typeface="Arial-Rounded" pitchFamily="34" charset="0"/>
                <a:ea typeface="Arial-Rounded" pitchFamily="34" charset="0"/>
                <a:cs typeface="Arial-Rounded" pitchFamily="34" charset="0"/>
              </a:rPr>
              <a:t>Nam thích lắm vì lần đầu cùng mẹ đi chợ.</a:t>
            </a:r>
          </a:p>
        </p:txBody>
      </p:sp>
    </p:spTree>
    <p:extLst>
      <p:ext uri="{BB962C8B-B14F-4D97-AF65-F5344CB8AC3E}">
        <p14:creationId xmlns:p14="http://schemas.microsoft.com/office/powerpoint/2010/main" val="3862865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18319" y="1336068"/>
            <a:ext cx="112424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Nam theo mẹ đi chợ. Chợ đông vui và bán đủ thứ. Ngay từ cổng là những hàng đồ dùng gia đình. Bên trong là hàng rau, thịt và cá. Nam thích lắm vì lần đầu cùng mẹ đi chợ.</a:t>
            </a:r>
            <a:endParaRPr lang="en-US" sz="8800">
              <a:solidFill>
                <a:srgbClr val="0070C0"/>
              </a:solidFill>
              <a:latin typeface="Arial-Rounded" pitchFamily="34" charset="0"/>
              <a:ea typeface="Arial-Rounded" pitchFamily="34" charset="0"/>
              <a:cs typeface="Arial-Rounded" pitchFamily="34" charset="0"/>
            </a:endParaRPr>
          </a:p>
        </p:txBody>
      </p:sp>
      <p:cxnSp>
        <p:nvCxnSpPr>
          <p:cNvPr id="24" name="Straight Connector 23"/>
          <p:cNvCxnSpPr/>
          <p:nvPr/>
        </p:nvCxnSpPr>
        <p:spPr>
          <a:xfrm>
            <a:off x="1440898" y="1280223"/>
            <a:ext cx="6011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820546" y="1302202"/>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56148"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theo mẹ đi đâu?</a:t>
            </a:r>
          </a:p>
        </p:txBody>
      </p:sp>
      <p:sp>
        <p:nvSpPr>
          <p:cNvPr id="14" name="Rounded Rectangle 13"/>
          <p:cNvSpPr/>
          <p:nvPr/>
        </p:nvSpPr>
        <p:spPr>
          <a:xfrm>
            <a:off x="856148"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Chợ có đặc điểm gì?</a:t>
            </a:r>
          </a:p>
        </p:txBody>
      </p:sp>
      <p:cxnSp>
        <p:nvCxnSpPr>
          <p:cNvPr id="25" name="Straight Connector 24"/>
          <p:cNvCxnSpPr/>
          <p:nvPr/>
        </p:nvCxnSpPr>
        <p:spPr>
          <a:xfrm>
            <a:off x="670719" y="1981200"/>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9630" y="2743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856148"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thấy những hàng gì ở chợ?</a:t>
            </a:r>
          </a:p>
        </p:txBody>
      </p:sp>
      <p:cxnSp>
        <p:nvCxnSpPr>
          <p:cNvPr id="30" name="Straight Connector 29"/>
          <p:cNvCxnSpPr/>
          <p:nvPr/>
        </p:nvCxnSpPr>
        <p:spPr>
          <a:xfrm>
            <a:off x="670719" y="3519578"/>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856148"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Nam cảm thấy như thế nào khi lần đầu cùng mẹ đi chợ?</a:t>
            </a:r>
          </a:p>
        </p:txBody>
      </p:sp>
      <p:cxnSp>
        <p:nvCxnSpPr>
          <p:cNvPr id="33" name="Straight Connector 32"/>
          <p:cNvCxnSpPr/>
          <p:nvPr/>
        </p:nvCxnSpPr>
        <p:spPr>
          <a:xfrm>
            <a:off x="6766719" y="3485072"/>
            <a:ext cx="487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9630" y="4267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6"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9784" y="4572000"/>
            <a:ext cx="115472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Nam theo mẹ đi chợ. Chợ đông vui và bán đủ thứ. Ngay từ cổng là những hàng đồ dùng gia đình. Bên trong là hàng rau, thịt và cá. Nam thích lắm vì lần đầu cùng mẹ đi chợ.</a:t>
            </a:r>
            <a:endParaRPr lang="en-US" sz="6000">
              <a:solidFill>
                <a:srgbClr val="0070C0"/>
              </a:solidFill>
              <a:latin typeface="Arial-Rounded" pitchFamily="34" charset="0"/>
              <a:ea typeface="Arial-Rounded" pitchFamily="34" charset="0"/>
              <a:cs typeface="Arial-Rounded" pitchFamily="34"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7664" y="0"/>
            <a:ext cx="5031505" cy="25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84" y="2183080"/>
            <a:ext cx="8890044" cy="249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804319" y="943705"/>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Chợ và siêu thị</a:t>
            </a:r>
          </a:p>
        </p:txBody>
      </p:sp>
      <p:pic>
        <p:nvPicPr>
          <p:cNvPr id="7" name="Picture 6" descr="A picture containing text, transport&#10;&#10;Description automatically generated">
            <a:extLst>
              <a:ext uri="{FF2B5EF4-FFF2-40B4-BE49-F238E27FC236}">
                <a16:creationId xmlns:a16="http://schemas.microsoft.com/office/drawing/2014/main" id="{DBA1C119-8F87-4446-A0AE-C0AF2C9C274B}"/>
              </a:ext>
            </a:extLst>
          </p:cNvPr>
          <p:cNvPicPr>
            <a:picLocks noChangeAspect="1"/>
          </p:cNvPicPr>
          <p:nvPr/>
        </p:nvPicPr>
        <p:blipFill rotWithShape="1">
          <a:blip r:embed="rId2"/>
          <a:srcRect r="50000"/>
          <a:stretch/>
        </p:blipFill>
        <p:spPr>
          <a:xfrm>
            <a:off x="2027072" y="1884890"/>
            <a:ext cx="4053847" cy="5116234"/>
          </a:xfrm>
          <a:prstGeom prst="rect">
            <a:avLst/>
          </a:prstGeom>
        </p:spPr>
      </p:pic>
      <p:pic>
        <p:nvPicPr>
          <p:cNvPr id="8" name="Picture 7" descr="A picture containing text, transport&#10;&#10;Description automatically generated">
            <a:extLst>
              <a:ext uri="{FF2B5EF4-FFF2-40B4-BE49-F238E27FC236}">
                <a16:creationId xmlns:a16="http://schemas.microsoft.com/office/drawing/2014/main" id="{0D1B1E2A-2535-4852-A44F-CACF843D8C5B}"/>
              </a:ext>
            </a:extLst>
          </p:cNvPr>
          <p:cNvPicPr>
            <a:picLocks noChangeAspect="1"/>
          </p:cNvPicPr>
          <p:nvPr/>
        </p:nvPicPr>
        <p:blipFill rotWithShape="1">
          <a:blip r:embed="rId2"/>
          <a:srcRect l="47933" t="745" r="2067" b="-745"/>
          <a:stretch/>
        </p:blipFill>
        <p:spPr>
          <a:xfrm>
            <a:off x="6080919" y="1884890"/>
            <a:ext cx="4053847" cy="5116234"/>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7286" y="-152400"/>
            <a:ext cx="115472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	Em hãy viết 1 từ ngữ chỉ người hoặc chỉ vật xung quanh em có chứa vần em vừa học.</a:t>
            </a:r>
            <a:endParaRPr lang="en-US" sz="7200">
              <a:solidFill>
                <a:srgbClr val="0070C0"/>
              </a:solidFill>
              <a:latin typeface="Arial-Rounded" pitchFamily="34" charset="0"/>
              <a:ea typeface="Arial-Rounded" pitchFamily="34" charset="0"/>
              <a:cs typeface="Arial-Rounded" pitchFamily="34" charset="0"/>
            </a:endParaRPr>
          </a:p>
        </p:txBody>
      </p:sp>
      <p:sp>
        <p:nvSpPr>
          <p:cNvPr id="5" name="Title 1">
            <a:extLst>
              <a:ext uri="{FF2B5EF4-FFF2-40B4-BE49-F238E27FC236}">
                <a16:creationId xmlns:a16="http://schemas.microsoft.com/office/drawing/2014/main" id="{2EC4DCD0-2B65-4693-A0D0-944DF4C8DB05}"/>
              </a:ext>
            </a:extLst>
          </p:cNvPr>
          <p:cNvSpPr txBox="1">
            <a:spLocks/>
          </p:cNvSpPr>
          <p:nvPr/>
        </p:nvSpPr>
        <p:spPr>
          <a:xfrm>
            <a:off x="307286" y="1422840"/>
            <a:ext cx="11547266" cy="271758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1200"/>
              </a:spcAft>
            </a:pPr>
            <a:r>
              <a:rPr lang="en-US" sz="5400">
                <a:solidFill>
                  <a:srgbClr val="FF0000"/>
                </a:solidFill>
                <a:latin typeface="Arial-Rounded" pitchFamily="34" charset="0"/>
                <a:ea typeface="Arial-Rounded" pitchFamily="34" charset="0"/>
                <a:cs typeface="Arial-Rounded" pitchFamily="34" charset="0"/>
              </a:rPr>
              <a:t>Mẫu:</a:t>
            </a:r>
          </a:p>
          <a:p>
            <a:pPr algn="ctr"/>
            <a:r>
              <a:rPr lang="en-US" sz="5400">
                <a:solidFill>
                  <a:srgbClr val="0070C0"/>
                </a:solidFill>
                <a:latin typeface="Arial-Rounded" pitchFamily="34" charset="0"/>
                <a:ea typeface="Arial-Rounded" pitchFamily="34" charset="0"/>
                <a:cs typeface="Arial-Rounded" pitchFamily="34" charset="0"/>
              </a:rPr>
              <a:t>ông nội		con ong</a:t>
            </a:r>
          </a:p>
        </p:txBody>
      </p:sp>
      <p:pic>
        <p:nvPicPr>
          <p:cNvPr id="1026" name="Picture 2" descr="Cute Cartoon Grandpa with stick free image download">
            <a:extLst>
              <a:ext uri="{FF2B5EF4-FFF2-40B4-BE49-F238E27FC236}">
                <a16:creationId xmlns:a16="http://schemas.microsoft.com/office/drawing/2014/main" id="{153C8ACA-7254-4BC3-9DB2-78AA3304E6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5319" y="4076370"/>
            <a:ext cx="2037556" cy="27175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ee Illustration - Twinkl">
            <a:extLst>
              <a:ext uri="{FF2B5EF4-FFF2-40B4-BE49-F238E27FC236}">
                <a16:creationId xmlns:a16="http://schemas.microsoft.com/office/drawing/2014/main" id="{83BAA4E5-EFA6-44F2-A9D6-7062B705B8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090"/>
          <a:stretch/>
        </p:blipFill>
        <p:spPr bwMode="auto">
          <a:xfrm>
            <a:off x="6080919" y="4451087"/>
            <a:ext cx="3000375" cy="1766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61838" cy="342900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259961"/>
            <a:ext cx="1127504" cy="697627"/>
          </a:xfrm>
          <a:prstGeom prst="rect">
            <a:avLst/>
          </a:prstGeom>
          <a:noFill/>
        </p:spPr>
        <p:txBody>
          <a:bodyPr wrap="square" lIns="121725" tIns="60862" rIns="121725" bIns="60862" rtlCol="0">
            <a:spAutoFit/>
          </a:bodyPr>
          <a:lstStyle/>
          <a:p>
            <a:pPr algn="ctr"/>
            <a:r>
              <a:rPr lang="en-US" sz="3700" b="1">
                <a:solidFill>
                  <a:srgbClr val="0070C0"/>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990330" y="759472"/>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60</a:t>
            </a:r>
          </a:p>
        </p:txBody>
      </p:sp>
      <p:sp>
        <p:nvSpPr>
          <p:cNvPr id="5" name="Title 1"/>
          <p:cNvSpPr txBox="1">
            <a:spLocks/>
          </p:cNvSpPr>
          <p:nvPr/>
        </p:nvSpPr>
        <p:spPr>
          <a:xfrm>
            <a:off x="819117"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  ong ông ung ưng</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9119"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C1CE93-0F6C-4B8B-8E48-45C0598F7FB6}"/>
              </a:ext>
            </a:extLst>
          </p:cNvPr>
          <p:cNvSpPr txBox="1"/>
          <p:nvPr/>
        </p:nvSpPr>
        <p:spPr>
          <a:xfrm>
            <a:off x="9443789" y="5638800"/>
            <a:ext cx="2133871" cy="830997"/>
          </a:xfrm>
          <a:prstGeom prst="rect">
            <a:avLst/>
          </a:prstGeom>
          <a:solidFill>
            <a:srgbClr val="FFC000"/>
          </a:solidFill>
        </p:spPr>
        <p:txBody>
          <a:bodyPr wrap="square" rtlCol="0">
            <a:spAutoFit/>
          </a:bodyPr>
          <a:lstStyle/>
          <a:p>
            <a:pPr algn="ctr"/>
            <a:r>
              <a:rPr lang="vi-VN" sz="4800">
                <a:solidFill>
                  <a:schemeClr val="bg1">
                    <a:lumMod val="10000"/>
                  </a:schemeClr>
                </a:solidFill>
                <a:latin typeface="Arial-Rounded" pitchFamily="34" charset="0"/>
                <a:ea typeface="Arial-Rounded" pitchFamily="34" charset="0"/>
                <a:cs typeface="Arial-Rounded" pitchFamily="34" charset="0"/>
              </a:rPr>
              <a:t>S/1</a:t>
            </a:r>
            <a:r>
              <a:rPr lang="en-US" sz="4800">
                <a:solidFill>
                  <a:schemeClr val="bg1">
                    <a:lumMod val="10000"/>
                  </a:schemeClr>
                </a:solidFill>
                <a:latin typeface="Arial-Rounded" pitchFamily="34" charset="0"/>
                <a:ea typeface="Arial-Rounded" pitchFamily="34" charset="0"/>
                <a:cs typeface="Arial-Rounded" pitchFamily="34" charset="0"/>
              </a:rPr>
              <a:t>34</a:t>
            </a:r>
            <a:endParaRPr lang="en-US" sz="4800" dirty="0">
              <a:solidFill>
                <a:schemeClr val="bg1">
                  <a:lumMod val="10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ong</a:t>
            </a:r>
          </a:p>
        </p:txBody>
      </p:sp>
      <p:sp>
        <p:nvSpPr>
          <p:cNvPr id="10" name="Title 1"/>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r>
              <a:rPr lang="en-US" sz="8800">
                <a:solidFill>
                  <a:srgbClr val="FF0000"/>
                </a:solidFill>
                <a:latin typeface="Arial-Rounded" pitchFamily="34" charset="0"/>
                <a:ea typeface="Arial-Rounded" pitchFamily="34" charset="0"/>
                <a:cs typeface="Arial-Rounded" pitchFamily="34" charset="0"/>
              </a:rPr>
              <a:t>ong</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11279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ong</a:t>
            </a:r>
          </a:p>
        </p:txBody>
      </p:sp>
      <p:sp>
        <p:nvSpPr>
          <p:cNvPr id="26" name="Title 1"/>
          <p:cNvSpPr txBox="1">
            <a:spLocks/>
          </p:cNvSpPr>
          <p:nvPr/>
        </p:nvSpPr>
        <p:spPr>
          <a:xfrm>
            <a:off x="361511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ông</a:t>
            </a:r>
          </a:p>
        </p:txBody>
      </p:sp>
      <p:sp>
        <p:nvSpPr>
          <p:cNvPr id="12" name="Title 1"/>
          <p:cNvSpPr txBox="1">
            <a:spLocks/>
          </p:cNvSpPr>
          <p:nvPr/>
        </p:nvSpPr>
        <p:spPr>
          <a:xfrm>
            <a:off x="62333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ung</a:t>
            </a:r>
          </a:p>
        </p:txBody>
      </p:sp>
      <p:sp>
        <p:nvSpPr>
          <p:cNvPr id="13" name="Title 1"/>
          <p:cNvSpPr txBox="1">
            <a:spLocks/>
          </p:cNvSpPr>
          <p:nvPr/>
        </p:nvSpPr>
        <p:spPr>
          <a:xfrm>
            <a:off x="87479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ưng</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6" name="TextBox 5"/>
          <p:cNvSpPr txBox="1"/>
          <p:nvPr/>
        </p:nvSpPr>
        <p:spPr>
          <a:xfrm>
            <a:off x="19231" y="3512966"/>
            <a:ext cx="280797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ong</a:t>
            </a:r>
          </a:p>
        </p:txBody>
      </p:sp>
      <p:sp>
        <p:nvSpPr>
          <p:cNvPr id="7" name="TextBox 6"/>
          <p:cNvSpPr txBox="1"/>
          <p:nvPr/>
        </p:nvSpPr>
        <p:spPr>
          <a:xfrm>
            <a:off x="3190826" y="3505200"/>
            <a:ext cx="255270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ông</a:t>
            </a:r>
          </a:p>
        </p:txBody>
      </p:sp>
      <p:sp>
        <p:nvSpPr>
          <p:cNvPr id="9" name="TextBox 8"/>
          <p:cNvSpPr txBox="1"/>
          <p:nvPr/>
        </p:nvSpPr>
        <p:spPr>
          <a:xfrm>
            <a:off x="684213" y="3512966"/>
            <a:ext cx="2109669"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0" name="TextBox 9"/>
          <p:cNvSpPr txBox="1"/>
          <p:nvPr/>
        </p:nvSpPr>
        <p:spPr>
          <a:xfrm>
            <a:off x="3630368" y="3496924"/>
            <a:ext cx="2320636"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2" name="TextBox 11"/>
          <p:cNvSpPr txBox="1"/>
          <p:nvPr/>
        </p:nvSpPr>
        <p:spPr>
          <a:xfrm>
            <a:off x="-416458" y="3514445"/>
            <a:ext cx="2320636" cy="1569660"/>
          </a:xfrm>
          <a:prstGeom prst="rect">
            <a:avLst/>
          </a:prstGeom>
          <a:noFill/>
        </p:spPr>
        <p:txBody>
          <a:bodyPr wrap="square" rtlCol="0">
            <a:spAutoFit/>
          </a:bodyPr>
          <a:lstStyle/>
          <a:p>
            <a:pPr algn="ctr"/>
            <a:r>
              <a:rPr lang="en-US" sz="9600">
                <a:solidFill>
                  <a:srgbClr val="7030A0"/>
                </a:solidFill>
                <a:latin typeface="Arial-Rounded" pitchFamily="34" charset="0"/>
                <a:ea typeface="Arial-Rounded" pitchFamily="34" charset="0"/>
                <a:cs typeface="Arial-Rounded" pitchFamily="34" charset="0"/>
              </a:rPr>
              <a:t>o</a:t>
            </a:r>
          </a:p>
        </p:txBody>
      </p:sp>
      <p:sp>
        <p:nvSpPr>
          <p:cNvPr id="13" name="TextBox 12"/>
          <p:cNvSpPr txBox="1"/>
          <p:nvPr/>
        </p:nvSpPr>
        <p:spPr>
          <a:xfrm>
            <a:off x="2637478" y="3499567"/>
            <a:ext cx="2320636" cy="1569660"/>
          </a:xfrm>
          <a:prstGeom prst="rect">
            <a:avLst/>
          </a:prstGeom>
          <a:noFill/>
        </p:spPr>
        <p:txBody>
          <a:bodyPr wrap="square" rtlCol="0">
            <a:spAutoFit/>
          </a:bodyPr>
          <a:lstStyle/>
          <a:p>
            <a:pPr algn="ctr"/>
            <a:r>
              <a:rPr lang="en-US" sz="9600">
                <a:solidFill>
                  <a:srgbClr val="FFFF00"/>
                </a:solidFill>
                <a:latin typeface="Arial-Rounded" pitchFamily="34" charset="0"/>
                <a:ea typeface="Arial-Rounded" pitchFamily="34" charset="0"/>
                <a:cs typeface="Arial-Rounded" pitchFamily="34" charset="0"/>
              </a:rPr>
              <a:t>ô</a:t>
            </a:r>
          </a:p>
        </p:txBody>
      </p:sp>
      <p:sp>
        <p:nvSpPr>
          <p:cNvPr id="14" name="TextBox 13"/>
          <p:cNvSpPr txBox="1"/>
          <p:nvPr/>
        </p:nvSpPr>
        <p:spPr>
          <a:xfrm>
            <a:off x="6135443" y="3512966"/>
            <a:ext cx="280797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ung</a:t>
            </a:r>
          </a:p>
        </p:txBody>
      </p:sp>
      <p:sp>
        <p:nvSpPr>
          <p:cNvPr id="15" name="TextBox 14"/>
          <p:cNvSpPr txBox="1"/>
          <p:nvPr/>
        </p:nvSpPr>
        <p:spPr>
          <a:xfrm>
            <a:off x="6700426" y="3512966"/>
            <a:ext cx="2320636"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6" name="TextBox 15"/>
          <p:cNvSpPr txBox="1"/>
          <p:nvPr/>
        </p:nvSpPr>
        <p:spPr>
          <a:xfrm>
            <a:off x="5706095" y="3517229"/>
            <a:ext cx="2320636" cy="1569660"/>
          </a:xfrm>
          <a:prstGeom prst="rect">
            <a:avLst/>
          </a:prstGeom>
          <a:noFill/>
        </p:spPr>
        <p:txBody>
          <a:bodyPr wrap="square" rtlCol="0">
            <a:spAutoFit/>
          </a:bodyPr>
          <a:lstStyle/>
          <a:p>
            <a:pPr algn="ctr"/>
            <a:r>
              <a:rPr lang="en-US" sz="9600">
                <a:solidFill>
                  <a:srgbClr val="00B050"/>
                </a:solidFill>
                <a:latin typeface="Arial-Rounded" pitchFamily="34" charset="0"/>
                <a:ea typeface="Arial-Rounded" pitchFamily="34" charset="0"/>
                <a:cs typeface="Arial-Rounded" pitchFamily="34" charset="0"/>
              </a:rPr>
              <a:t>u</a:t>
            </a:r>
          </a:p>
        </p:txBody>
      </p:sp>
      <p:sp>
        <p:nvSpPr>
          <p:cNvPr id="17" name="TextBox 16"/>
          <p:cNvSpPr txBox="1"/>
          <p:nvPr/>
        </p:nvSpPr>
        <p:spPr>
          <a:xfrm>
            <a:off x="9319236" y="3505200"/>
            <a:ext cx="280797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ưng</a:t>
            </a:r>
          </a:p>
        </p:txBody>
      </p:sp>
      <p:sp>
        <p:nvSpPr>
          <p:cNvPr id="18" name="TextBox 17"/>
          <p:cNvSpPr txBox="1"/>
          <p:nvPr/>
        </p:nvSpPr>
        <p:spPr>
          <a:xfrm>
            <a:off x="9901472" y="3505200"/>
            <a:ext cx="2320636"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9" name="TextBox 18"/>
          <p:cNvSpPr txBox="1"/>
          <p:nvPr/>
        </p:nvSpPr>
        <p:spPr>
          <a:xfrm>
            <a:off x="8900189" y="3500889"/>
            <a:ext cx="2320636" cy="1569660"/>
          </a:xfrm>
          <a:prstGeom prst="rect">
            <a:avLst/>
          </a:prstGeom>
          <a:noFill/>
        </p:spPr>
        <p:txBody>
          <a:bodyPr wrap="square" rtlCol="0">
            <a:spAutoFit/>
          </a:bodyPr>
          <a:lstStyle/>
          <a:p>
            <a:pPr algn="ctr"/>
            <a:r>
              <a:rPr lang="en-US" sz="9600">
                <a:solidFill>
                  <a:schemeClr val="tx1">
                    <a:lumMod val="95000"/>
                    <a:lumOff val="5000"/>
                  </a:schemeClr>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P spid="17"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3822" y="2002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dòng</a:t>
            </a:r>
          </a:p>
        </p:txBody>
      </p:sp>
      <p:sp>
        <p:nvSpPr>
          <p:cNvPr id="5" name="Title 1"/>
          <p:cNvSpPr txBox="1">
            <a:spLocks/>
          </p:cNvSpPr>
          <p:nvPr/>
        </p:nvSpPr>
        <p:spPr>
          <a:xfrm>
            <a:off x="3359122" y="202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võng</a:t>
            </a:r>
          </a:p>
        </p:txBody>
      </p:sp>
      <p:sp>
        <p:nvSpPr>
          <p:cNvPr id="7" name="Title 1"/>
          <p:cNvSpPr txBox="1">
            <a:spLocks/>
          </p:cNvSpPr>
          <p:nvPr/>
        </p:nvSpPr>
        <p:spPr>
          <a:xfrm>
            <a:off x="6335904" y="2020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bổng</a:t>
            </a:r>
          </a:p>
        </p:txBody>
      </p:sp>
      <p:sp>
        <p:nvSpPr>
          <p:cNvPr id="8" name="Title 1"/>
          <p:cNvSpPr txBox="1">
            <a:spLocks/>
          </p:cNvSpPr>
          <p:nvPr/>
        </p:nvSpPr>
        <p:spPr>
          <a:xfrm>
            <a:off x="1164064" y="18265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11" name="Title 1"/>
          <p:cNvSpPr txBox="1">
            <a:spLocks/>
          </p:cNvSpPr>
          <p:nvPr/>
        </p:nvSpPr>
        <p:spPr>
          <a:xfrm>
            <a:off x="4033553" y="184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13" name="Title 1"/>
          <p:cNvSpPr txBox="1">
            <a:spLocks/>
          </p:cNvSpPr>
          <p:nvPr/>
        </p:nvSpPr>
        <p:spPr>
          <a:xfrm>
            <a:off x="6941179" y="18443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itle 1"/>
          <p:cNvSpPr txBox="1">
            <a:spLocks/>
          </p:cNvSpPr>
          <p:nvPr/>
        </p:nvSpPr>
        <p:spPr>
          <a:xfrm>
            <a:off x="9231504"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cộng</a:t>
            </a:r>
          </a:p>
        </p:txBody>
      </p:sp>
      <p:sp>
        <p:nvSpPr>
          <p:cNvPr id="25" name="Title 1"/>
          <p:cNvSpPr txBox="1">
            <a:spLocks/>
          </p:cNvSpPr>
          <p:nvPr/>
        </p:nvSpPr>
        <p:spPr>
          <a:xfrm>
            <a:off x="978502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26" name="Title 1"/>
          <p:cNvSpPr txBox="1">
            <a:spLocks/>
          </p:cNvSpPr>
          <p:nvPr/>
        </p:nvSpPr>
        <p:spPr>
          <a:xfrm>
            <a:off x="442119" y="3374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thúng</a:t>
            </a:r>
          </a:p>
        </p:txBody>
      </p:sp>
      <p:sp>
        <p:nvSpPr>
          <p:cNvPr id="28" name="Title 1"/>
          <p:cNvSpPr txBox="1">
            <a:spLocks/>
          </p:cNvSpPr>
          <p:nvPr/>
        </p:nvSpPr>
        <p:spPr>
          <a:xfrm>
            <a:off x="3357419"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vũng</a:t>
            </a:r>
          </a:p>
        </p:txBody>
      </p:sp>
      <p:sp>
        <p:nvSpPr>
          <p:cNvPr id="29" name="Title 1"/>
          <p:cNvSpPr txBox="1">
            <a:spLocks/>
          </p:cNvSpPr>
          <p:nvPr/>
        </p:nvSpPr>
        <p:spPr>
          <a:xfrm>
            <a:off x="6334201" y="3392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đựng</a:t>
            </a:r>
          </a:p>
        </p:txBody>
      </p:sp>
      <p:sp>
        <p:nvSpPr>
          <p:cNvPr id="30" name="Title 1"/>
          <p:cNvSpPr txBox="1">
            <a:spLocks/>
          </p:cNvSpPr>
          <p:nvPr/>
        </p:nvSpPr>
        <p:spPr>
          <a:xfrm>
            <a:off x="1260685" y="3198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31" name="Title 1"/>
          <p:cNvSpPr txBox="1">
            <a:spLocks/>
          </p:cNvSpPr>
          <p:nvPr/>
        </p:nvSpPr>
        <p:spPr>
          <a:xfrm>
            <a:off x="4020964"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32" name="Title 1"/>
          <p:cNvSpPr txBox="1">
            <a:spLocks/>
          </p:cNvSpPr>
          <p:nvPr/>
        </p:nvSpPr>
        <p:spPr>
          <a:xfrm>
            <a:off x="6939476" y="32159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
        <p:nvSpPr>
          <p:cNvPr id="33" name="Title 1"/>
          <p:cNvSpPr txBox="1">
            <a:spLocks/>
          </p:cNvSpPr>
          <p:nvPr/>
        </p:nvSpPr>
        <p:spPr>
          <a:xfrm>
            <a:off x="9229801" y="3376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hửng</a:t>
            </a:r>
          </a:p>
        </p:txBody>
      </p:sp>
      <p:sp>
        <p:nvSpPr>
          <p:cNvPr id="34" name="Title 1"/>
          <p:cNvSpPr txBox="1">
            <a:spLocks/>
          </p:cNvSpPr>
          <p:nvPr/>
        </p:nvSpPr>
        <p:spPr>
          <a:xfrm>
            <a:off x="9824190" y="3200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24" grpId="0"/>
      <p:bldP spid="25" grpId="0"/>
      <p:bldP spid="26" grpId="0"/>
      <p:bldP spid="28" grpId="0"/>
      <p:bldP spid="29" grpId="0"/>
      <p:bldP spid="30" grpId="0"/>
      <p:bldP spid="31"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924431" y="1552437"/>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p>
        </p:txBody>
      </p:sp>
      <p:sp>
        <p:nvSpPr>
          <p:cNvPr id="13" name="Title 1"/>
          <p:cNvSpPr txBox="1">
            <a:spLocks/>
          </p:cNvSpPr>
          <p:nvPr/>
        </p:nvSpPr>
        <p:spPr>
          <a:xfrm>
            <a:off x="6121244" y="1552437"/>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ong</a:t>
            </a:r>
          </a:p>
        </p:txBody>
      </p:sp>
      <p:sp>
        <p:nvSpPr>
          <p:cNvPr id="14" name="Title 1"/>
          <p:cNvSpPr txBox="1">
            <a:spLocks/>
          </p:cNvSpPr>
          <p:nvPr/>
        </p:nvSpPr>
        <p:spPr>
          <a:xfrm>
            <a:off x="3925738" y="2941895"/>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r>
              <a:rPr lang="en-US" sz="8800">
                <a:solidFill>
                  <a:srgbClr val="FF0000"/>
                </a:solidFill>
                <a:latin typeface="Arial-Rounded" pitchFamily="34" charset="0"/>
                <a:ea typeface="Arial-Rounded" pitchFamily="34" charset="0"/>
                <a:cs typeface="Arial-Rounded" pitchFamily="34" charset="0"/>
              </a:rPr>
              <a:t>ong</a:t>
            </a:r>
          </a:p>
        </p:txBody>
      </p:sp>
      <p:sp>
        <p:nvSpPr>
          <p:cNvPr id="15" name="Title 1"/>
          <p:cNvSpPr txBox="1">
            <a:spLocks/>
          </p:cNvSpPr>
          <p:nvPr/>
        </p:nvSpPr>
        <p:spPr>
          <a:xfrm>
            <a:off x="1127919"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ong</a:t>
            </a:r>
          </a:p>
        </p:txBody>
      </p:sp>
      <p:sp>
        <p:nvSpPr>
          <p:cNvPr id="16" name="Title 1"/>
          <p:cNvSpPr txBox="1">
            <a:spLocks/>
          </p:cNvSpPr>
          <p:nvPr/>
        </p:nvSpPr>
        <p:spPr>
          <a:xfrm>
            <a:off x="3615111"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ông</a:t>
            </a:r>
          </a:p>
        </p:txBody>
      </p:sp>
      <p:sp>
        <p:nvSpPr>
          <p:cNvPr id="17" name="Title 1"/>
          <p:cNvSpPr txBox="1">
            <a:spLocks/>
          </p:cNvSpPr>
          <p:nvPr/>
        </p:nvSpPr>
        <p:spPr>
          <a:xfrm>
            <a:off x="6233319"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ung</a:t>
            </a:r>
          </a:p>
        </p:txBody>
      </p:sp>
      <p:sp>
        <p:nvSpPr>
          <p:cNvPr id="25" name="Title 1"/>
          <p:cNvSpPr txBox="1">
            <a:spLocks/>
          </p:cNvSpPr>
          <p:nvPr/>
        </p:nvSpPr>
        <p:spPr>
          <a:xfrm>
            <a:off x="8747919"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ưng</a:t>
            </a:r>
          </a:p>
        </p:txBody>
      </p:sp>
      <p:sp>
        <p:nvSpPr>
          <p:cNvPr id="26" name="Title 1"/>
          <p:cNvSpPr txBox="1">
            <a:spLocks/>
          </p:cNvSpPr>
          <p:nvPr/>
        </p:nvSpPr>
        <p:spPr>
          <a:xfrm>
            <a:off x="443822" y="47460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dòng</a:t>
            </a:r>
          </a:p>
        </p:txBody>
      </p:sp>
      <p:sp>
        <p:nvSpPr>
          <p:cNvPr id="27" name="Title 1"/>
          <p:cNvSpPr txBox="1">
            <a:spLocks/>
          </p:cNvSpPr>
          <p:nvPr/>
        </p:nvSpPr>
        <p:spPr>
          <a:xfrm>
            <a:off x="3359122"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võng</a:t>
            </a:r>
          </a:p>
        </p:txBody>
      </p:sp>
      <p:sp>
        <p:nvSpPr>
          <p:cNvPr id="30" name="Title 1"/>
          <p:cNvSpPr txBox="1">
            <a:spLocks/>
          </p:cNvSpPr>
          <p:nvPr/>
        </p:nvSpPr>
        <p:spPr>
          <a:xfrm>
            <a:off x="6335904"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bổng</a:t>
            </a:r>
          </a:p>
        </p:txBody>
      </p:sp>
      <p:sp>
        <p:nvSpPr>
          <p:cNvPr id="31" name="Title 1"/>
          <p:cNvSpPr txBox="1">
            <a:spLocks/>
          </p:cNvSpPr>
          <p:nvPr/>
        </p:nvSpPr>
        <p:spPr>
          <a:xfrm>
            <a:off x="1164064" y="4569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32" name="Title 1"/>
          <p:cNvSpPr txBox="1">
            <a:spLocks/>
          </p:cNvSpPr>
          <p:nvPr/>
        </p:nvSpPr>
        <p:spPr>
          <a:xfrm>
            <a:off x="4033553"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33" name="Title 1"/>
          <p:cNvSpPr txBox="1">
            <a:spLocks/>
          </p:cNvSpPr>
          <p:nvPr/>
        </p:nvSpPr>
        <p:spPr>
          <a:xfrm>
            <a:off x="6941179" y="4587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34" name="Title 1"/>
          <p:cNvSpPr txBox="1">
            <a:spLocks/>
          </p:cNvSpPr>
          <p:nvPr/>
        </p:nvSpPr>
        <p:spPr>
          <a:xfrm>
            <a:off x="9231504" y="4748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cộng</a:t>
            </a:r>
          </a:p>
        </p:txBody>
      </p:sp>
      <p:sp>
        <p:nvSpPr>
          <p:cNvPr id="35" name="Title 1"/>
          <p:cNvSpPr txBox="1">
            <a:spLocks/>
          </p:cNvSpPr>
          <p:nvPr/>
        </p:nvSpPr>
        <p:spPr>
          <a:xfrm>
            <a:off x="9785020" y="4572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36" name="Title 1"/>
          <p:cNvSpPr txBox="1">
            <a:spLocks/>
          </p:cNvSpPr>
          <p:nvPr/>
        </p:nvSpPr>
        <p:spPr>
          <a:xfrm>
            <a:off x="442119" y="59652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thúng</a:t>
            </a:r>
          </a:p>
        </p:txBody>
      </p:sp>
      <p:sp>
        <p:nvSpPr>
          <p:cNvPr id="37" name="Title 1"/>
          <p:cNvSpPr txBox="1">
            <a:spLocks/>
          </p:cNvSpPr>
          <p:nvPr/>
        </p:nvSpPr>
        <p:spPr>
          <a:xfrm>
            <a:off x="3357419" y="5986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vũng</a:t>
            </a:r>
          </a:p>
        </p:txBody>
      </p:sp>
      <p:sp>
        <p:nvSpPr>
          <p:cNvPr id="38" name="Title 1"/>
          <p:cNvSpPr txBox="1">
            <a:spLocks/>
          </p:cNvSpPr>
          <p:nvPr/>
        </p:nvSpPr>
        <p:spPr>
          <a:xfrm>
            <a:off x="6334201" y="59830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đựng</a:t>
            </a:r>
          </a:p>
        </p:txBody>
      </p:sp>
      <p:sp>
        <p:nvSpPr>
          <p:cNvPr id="39" name="Title 1"/>
          <p:cNvSpPr txBox="1">
            <a:spLocks/>
          </p:cNvSpPr>
          <p:nvPr/>
        </p:nvSpPr>
        <p:spPr>
          <a:xfrm>
            <a:off x="1260685" y="57889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40" name="Title 1"/>
          <p:cNvSpPr txBox="1">
            <a:spLocks/>
          </p:cNvSpPr>
          <p:nvPr/>
        </p:nvSpPr>
        <p:spPr>
          <a:xfrm>
            <a:off x="4020964" y="58104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41" name="Title 1"/>
          <p:cNvSpPr txBox="1">
            <a:spLocks/>
          </p:cNvSpPr>
          <p:nvPr/>
        </p:nvSpPr>
        <p:spPr>
          <a:xfrm>
            <a:off x="6939476" y="58067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
        <p:nvSpPr>
          <p:cNvPr id="42" name="Title 1"/>
          <p:cNvSpPr txBox="1">
            <a:spLocks/>
          </p:cNvSpPr>
          <p:nvPr/>
        </p:nvSpPr>
        <p:spPr>
          <a:xfrm>
            <a:off x="9229801" y="5967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hửng</a:t>
            </a:r>
          </a:p>
        </p:txBody>
      </p:sp>
      <p:sp>
        <p:nvSpPr>
          <p:cNvPr id="43" name="Title 1"/>
          <p:cNvSpPr txBox="1">
            <a:spLocks/>
          </p:cNvSpPr>
          <p:nvPr/>
        </p:nvSpPr>
        <p:spPr>
          <a:xfrm>
            <a:off x="9824190" y="5791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Tree>
    <p:extLst>
      <p:ext uri="{BB962C8B-B14F-4D97-AF65-F5344CB8AC3E}">
        <p14:creationId xmlns:p14="http://schemas.microsoft.com/office/powerpoint/2010/main" val="3445718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4388</TotalTime>
  <Words>579</Words>
  <Application>Microsoft Office PowerPoint</Application>
  <PresentationFormat>Custom</PresentationFormat>
  <Paragraphs>184</Paragraphs>
  <Slides>40</Slides>
  <Notes>25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.VnArial</vt:lpstr>
      <vt:lpstr>Arial</vt:lpstr>
      <vt:lpstr>Arial Rounded MT Bold</vt:lpstr>
      <vt:lpstr>Arial-Rounded</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Phan Thi Linh (FE FSC DN)</cp:lastModifiedBy>
  <cp:revision>581</cp:revision>
  <dcterms:created xsi:type="dcterms:W3CDTF">2021-05-08T14:00:55Z</dcterms:created>
  <dcterms:modified xsi:type="dcterms:W3CDTF">2021-12-05T03:17:44Z</dcterms:modified>
</cp:coreProperties>
</file>